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0" r:id="rId5"/>
    <p:sldId id="264" r:id="rId6"/>
    <p:sldId id="261" r:id="rId7"/>
    <p:sldId id="265" r:id="rId8"/>
    <p:sldId id="263" r:id="rId9"/>
    <p:sldId id="266" r:id="rId10"/>
    <p:sldId id="262" r:id="rId11"/>
    <p:sldId id="267" r:id="rId12"/>
    <p:sldId id="273" r:id="rId13"/>
    <p:sldId id="270" r:id="rId14"/>
    <p:sldId id="269" r:id="rId15"/>
    <p:sldId id="271" r:id="rId16"/>
    <p:sldId id="25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4660"/>
  </p:normalViewPr>
  <p:slideViewPr>
    <p:cSldViewPr snapToGrid="0">
      <p:cViewPr>
        <p:scale>
          <a:sx n="66" d="100"/>
          <a:sy n="66" d="100"/>
        </p:scale>
        <p:origin x="1210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2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4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8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0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791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2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71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0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5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38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6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10BDD-0A74-4771-A2AF-7480D4D9F77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9A8C6-5629-4FE3-A07B-3B56CCE2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98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12" Type="http://schemas.openxmlformats.org/officeDocument/2006/relationships/image" Target="../media/image78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7.jpg"/><Relationship Id="rId5" Type="http://schemas.openxmlformats.org/officeDocument/2006/relationships/image" Target="../media/image71.jpg"/><Relationship Id="rId10" Type="http://schemas.openxmlformats.org/officeDocument/2006/relationships/image" Target="../media/image76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0.jpg"/><Relationship Id="rId7" Type="http://schemas.openxmlformats.org/officeDocument/2006/relationships/image" Target="../media/image84.jpg"/><Relationship Id="rId12" Type="http://schemas.openxmlformats.org/officeDocument/2006/relationships/image" Target="../media/image89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11" Type="http://schemas.openxmlformats.org/officeDocument/2006/relationships/image" Target="../media/image88.jpg"/><Relationship Id="rId5" Type="http://schemas.openxmlformats.org/officeDocument/2006/relationships/image" Target="../media/image82.jpg"/><Relationship Id="rId10" Type="http://schemas.openxmlformats.org/officeDocument/2006/relationships/image" Target="../media/image87.jpg"/><Relationship Id="rId4" Type="http://schemas.openxmlformats.org/officeDocument/2006/relationships/image" Target="../media/image81.jpg"/><Relationship Id="rId9" Type="http://schemas.openxmlformats.org/officeDocument/2006/relationships/image" Target="../media/image8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image" Target="../media/image56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12" Type="http://schemas.openxmlformats.org/officeDocument/2006/relationships/image" Target="../media/image55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11" Type="http://schemas.openxmlformats.org/officeDocument/2006/relationships/image" Target="../media/image54.jpg"/><Relationship Id="rId5" Type="http://schemas.openxmlformats.org/officeDocument/2006/relationships/image" Target="../media/image48.jpg"/><Relationship Id="rId10" Type="http://schemas.openxmlformats.org/officeDocument/2006/relationships/image" Target="../media/image53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12" Type="http://schemas.openxmlformats.org/officeDocument/2006/relationships/image" Target="../media/image67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 smtClean="0"/>
              <a:t>Pattern recognition</a:t>
            </a:r>
            <a:br>
              <a:rPr lang="en-US" altLang="ko-KR" dirty="0" smtClean="0"/>
            </a:br>
            <a:r>
              <a:rPr lang="en-US" altLang="ko-KR" sz="4000" dirty="0" smtClean="0"/>
              <a:t>Assignment01 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ko-KR" dirty="0" err="1" smtClean="0"/>
              <a:t>Wonjoong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Cheon</a:t>
            </a:r>
            <a:r>
              <a:rPr lang="en-US" altLang="ko-KR" dirty="0" smtClean="0"/>
              <a:t> (</a:t>
            </a:r>
            <a:r>
              <a:rPr lang="ko-KR" altLang="en-US" dirty="0" err="1" smtClean="0"/>
              <a:t>천원중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2015710236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7" y="953901"/>
            <a:ext cx="2954835" cy="1286823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5" y="2931601"/>
            <a:ext cx="3400661" cy="2267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86" y="659513"/>
            <a:ext cx="2813400" cy="1875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86" y="2511878"/>
            <a:ext cx="2813400" cy="187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58" y="4260908"/>
            <a:ext cx="2813400" cy="1875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04" y="662653"/>
            <a:ext cx="2813400" cy="187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865" y="2535113"/>
            <a:ext cx="2813400" cy="1875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86" y="4358433"/>
            <a:ext cx="2813400" cy="187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1" y="659513"/>
            <a:ext cx="2813400" cy="1875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1" y="2561653"/>
            <a:ext cx="2813400" cy="1875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204" y="4387478"/>
            <a:ext cx="2813400" cy="1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6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7" y="1027672"/>
            <a:ext cx="2976687" cy="1313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" y="3098916"/>
            <a:ext cx="3400661" cy="2267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02" y="746637"/>
            <a:ext cx="2813400" cy="1875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02" y="2669014"/>
            <a:ext cx="2813400" cy="1875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94" y="4591391"/>
            <a:ext cx="2813400" cy="1875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88" y="746637"/>
            <a:ext cx="2813400" cy="187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88" y="2622237"/>
            <a:ext cx="2813400" cy="1875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88" y="4638168"/>
            <a:ext cx="2813400" cy="187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961" y="746637"/>
            <a:ext cx="2813400" cy="1875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961" y="2622237"/>
            <a:ext cx="2813400" cy="1875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4591391"/>
            <a:ext cx="2813400" cy="1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9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dirty="0" smtClean="0"/>
              <a:t>To each R,G,B channel of image</a:t>
            </a:r>
            <a:br>
              <a:rPr lang="en-US" altLang="ko-KR" sz="4400" dirty="0" smtClean="0"/>
            </a:br>
            <a:r>
              <a:rPr lang="en-US" altLang="ko-KR" sz="4400" dirty="0" smtClean="0"/>
              <a:t>	</a:t>
            </a:r>
            <a:r>
              <a:rPr lang="en-US" altLang="ko-KR" sz="3600" dirty="0" smtClean="0"/>
              <a:t>1. Mean</a:t>
            </a:r>
            <a:br>
              <a:rPr lang="en-US" altLang="ko-KR" sz="3600" dirty="0" smtClean="0"/>
            </a:br>
            <a:r>
              <a:rPr lang="en-US" altLang="ko-KR" sz="3600" dirty="0"/>
              <a:t>	</a:t>
            </a:r>
            <a:r>
              <a:rPr lang="en-US" altLang="ko-KR" sz="3600" dirty="0" smtClean="0"/>
              <a:t>2. Variance</a:t>
            </a:r>
            <a:endParaRPr lang="ko-KR" altLang="en-US" sz="3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Assignment from 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35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Mean and </a:t>
            </a:r>
            <a:r>
              <a:rPr lang="en-US" altLang="ko-KR" dirty="0" smtClean="0"/>
              <a:t>Variance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012340"/>
              </p:ext>
            </p:extLst>
          </p:nvPr>
        </p:nvGraphicFramePr>
        <p:xfrm>
          <a:off x="844061" y="1885952"/>
          <a:ext cx="10509739" cy="4524372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2319703"/>
                <a:gridCol w="2730012"/>
                <a:gridCol w="2730012"/>
                <a:gridCol w="2730012"/>
              </a:tblGrid>
              <a:tr h="502708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1000_front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195.31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(1637.01)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222.34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(851.34)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239.39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(362.56)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1000_Back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213.49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(1181.02)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235.49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(475.21)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246.99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(93.63)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5000_front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244.30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108.57)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231.51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(335.2)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213.58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(1081.39)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5000_back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245.03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(53.2)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232.41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(504.3)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228.68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(717.52)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10000_front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207.60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(978.2)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247.05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(309.41)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202.78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(780.58)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10000_back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207.22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(872.91)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230.19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(413.29)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194.97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(2191.2)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50000_front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221.85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(1714.28)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201.85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(2014.27)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148.18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(3524.46)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0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50000_back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206.44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(2440.84)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194.86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(2887.21)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166.96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(3237.76)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6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>
              <a:lnSpc>
                <a:spcPct val="140000"/>
              </a:lnSpc>
            </a:pPr>
            <a:r>
              <a:rPr lang="ko-KR" altLang="en-US" sz="2400" dirty="0" smtClean="0"/>
              <a:t>관찰을 통해 어떤 방법으로 패턴인식을 하면 좋을지 제안해 보시오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Assignment from (6)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444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Assignment 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구분문제 </a:t>
            </a:r>
            <a:r>
              <a:rPr lang="en-US" altLang="ko-KR" dirty="0" smtClean="0"/>
              <a:t>(Classification problem)</a:t>
            </a:r>
            <a:r>
              <a:rPr lang="ko-KR" altLang="en-US" dirty="0" smtClean="0"/>
              <a:t>을 풀기 위한 방법으로써 </a:t>
            </a:r>
            <a:r>
              <a:rPr lang="en-US" altLang="ko-KR" dirty="0" smtClean="0">
                <a:solidFill>
                  <a:srgbClr val="FF0000"/>
                </a:solidFill>
              </a:rPr>
              <a:t>Decision 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방법을 사용하려고 합니다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진행 방법으로서</a:t>
            </a:r>
            <a:r>
              <a:rPr lang="en-US" altLang="ko-KR" dirty="0" smtClean="0"/>
              <a:t>,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smtClean="0"/>
              <a:t>전처리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데이터들의 스케일을 조절해 줌으로써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군집이 더욱 효과적으로 이뤄지도록 수행합니다</a:t>
            </a:r>
            <a:r>
              <a:rPr lang="en-US" altLang="ko-KR" dirty="0" smtClean="0"/>
              <a:t>.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Decision tree</a:t>
            </a:r>
            <a:r>
              <a:rPr lang="ko-KR" altLang="en-US" dirty="0" smtClean="0"/>
              <a:t>로 지폐를 구분해가는 과정은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크기에 따라 다르겠지만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 예를 들어서</a:t>
            </a:r>
            <a:r>
              <a:rPr lang="en-US" altLang="ko-KR" dirty="0" smtClean="0"/>
              <a:t>, “</a:t>
            </a:r>
            <a:r>
              <a:rPr lang="ko-KR" altLang="en-US" dirty="0" err="1"/>
              <a:t>첫번째</a:t>
            </a:r>
            <a:r>
              <a:rPr lang="en-US" altLang="ko-KR" dirty="0"/>
              <a:t>: </a:t>
            </a:r>
            <a:r>
              <a:rPr lang="ko-KR" altLang="en-US" dirty="0" smtClean="0"/>
              <a:t>붉은색 채널의 평균값은 가장 크고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en-US" altLang="ko-KR" dirty="0" smtClean="0"/>
              <a:t>:</a:t>
            </a:r>
            <a:r>
              <a:rPr lang="ko-KR" altLang="en-US" dirty="0" smtClean="0"/>
              <a:t> 초록색의 채널의 평균값이 파란색보다 크다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의 예시과정 처럼 지폐를 구분 할 수 있는 기준사항들을 찾음으로써 지폐의 종류를 구분하는 문제를 풀어보려고 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84784"/>
            <a:ext cx="6172200" cy="2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3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분리된</a:t>
            </a:r>
            <a:r>
              <a:rPr lang="en-US" altLang="ko-KR" dirty="0" smtClean="0"/>
              <a:t> 8</a:t>
            </a:r>
            <a:r>
              <a:rPr lang="ko-KR" altLang="en-US" dirty="0" smtClean="0"/>
              <a:t>장의 지폐 사진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39" y="1554104"/>
            <a:ext cx="2707196" cy="509828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554103"/>
            <a:ext cx="2722880" cy="50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3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Assignment 01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4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지폐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천원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오천원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만원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오만원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</a:rPr>
              <a:t>앞면과 뒷면의 사진을 각각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장씩 </a:t>
            </a:r>
            <a:r>
              <a:rPr lang="ko-KR" altLang="en-US" dirty="0" smtClean="0"/>
              <a:t>직접 사진 찍고</a:t>
            </a:r>
            <a:endParaRPr lang="en-US" altLang="ko-KR" dirty="0" smtClean="0"/>
          </a:p>
          <a:p>
            <a:pPr>
              <a:lnSpc>
                <a:spcPct val="14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또는 스캔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지폐 부분만 분리한 후</a:t>
            </a:r>
            <a:endParaRPr lang="en-US" altLang="ko-KR" dirty="0" smtClean="0"/>
          </a:p>
          <a:p>
            <a:pPr marL="800100" lvl="1" indent="-342900">
              <a:lnSpc>
                <a:spcPct val="140000"/>
              </a:lnSpc>
              <a:buAutoNum type="arabicPeriod"/>
            </a:pPr>
            <a:r>
              <a:rPr lang="ko-KR" altLang="en-US" dirty="0" smtClean="0"/>
              <a:t>분리된</a:t>
            </a:r>
            <a:r>
              <a:rPr lang="en-US" altLang="ko-KR" dirty="0" smtClean="0"/>
              <a:t> 8</a:t>
            </a:r>
            <a:r>
              <a:rPr lang="ko-KR" altLang="en-US" dirty="0" smtClean="0"/>
              <a:t>장의 지폐 사진과 각각의 </a:t>
            </a:r>
            <a:r>
              <a:rPr lang="en-US" altLang="ko-KR" dirty="0" smtClean="0"/>
              <a:t>R, G, B</a:t>
            </a:r>
            <a:r>
              <a:rPr lang="ko-KR" altLang="en-US" dirty="0" smtClean="0"/>
              <a:t>에 대한 히스토그램을 그리고</a:t>
            </a:r>
            <a:r>
              <a:rPr lang="en-US" altLang="ko-KR" dirty="0" smtClean="0"/>
              <a:t>,</a:t>
            </a:r>
          </a:p>
          <a:p>
            <a:pPr marL="800100" lvl="1" indent="-342900">
              <a:lnSpc>
                <a:spcPct val="140000"/>
              </a:lnSpc>
              <a:buAutoNum type="arabicPeriod"/>
            </a:pPr>
            <a:r>
              <a:rPr lang="ko-KR" altLang="en-US" dirty="0" smtClean="0"/>
              <a:t>각각의 </a:t>
            </a:r>
            <a:r>
              <a:rPr lang="en-US" altLang="ko-KR" dirty="0" smtClean="0"/>
              <a:t>R, G, B</a:t>
            </a:r>
            <a:r>
              <a:rPr lang="ko-KR" altLang="en-US" dirty="0" smtClean="0"/>
              <a:t>에 대한 정규화 히스토그램을 그리고</a:t>
            </a:r>
            <a:r>
              <a:rPr lang="en-US" altLang="ko-KR" dirty="0" smtClean="0"/>
              <a:t>,</a:t>
            </a:r>
          </a:p>
          <a:p>
            <a:pPr marL="800100" lvl="1" indent="-342900">
              <a:lnSpc>
                <a:spcPct val="140000"/>
              </a:lnSpc>
              <a:buAutoNum type="arabicPeriod"/>
            </a:pPr>
            <a:r>
              <a:rPr lang="ko-KR" altLang="en-US" dirty="0" smtClean="0"/>
              <a:t>각각의 </a:t>
            </a:r>
            <a:r>
              <a:rPr lang="en-US" altLang="ko-KR" dirty="0" smtClean="0"/>
              <a:t>R, G, B</a:t>
            </a:r>
            <a:r>
              <a:rPr lang="ko-KR" altLang="en-US" dirty="0" smtClean="0"/>
              <a:t>에 대한 평균 및 분산을 구하고</a:t>
            </a:r>
            <a:r>
              <a:rPr lang="en-US" altLang="ko-KR" dirty="0" smtClean="0"/>
              <a:t>,</a:t>
            </a:r>
          </a:p>
          <a:p>
            <a:pPr marL="800100" lvl="1" indent="-342900">
              <a:lnSpc>
                <a:spcPct val="140000"/>
              </a:lnSpc>
              <a:buAutoNum type="arabicPeriod"/>
            </a:pPr>
            <a:r>
              <a:rPr lang="ko-KR" altLang="en-US" dirty="0" smtClean="0"/>
              <a:t>각각의 </a:t>
            </a:r>
            <a:r>
              <a:rPr lang="en-US" altLang="ko-KR" dirty="0" smtClean="0"/>
              <a:t>R, G, B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분포를 정규화 히스토그램에 겹쳐서 그려보고</a:t>
            </a:r>
            <a:r>
              <a:rPr lang="en-US" altLang="ko-KR" dirty="0" smtClean="0"/>
              <a:t>,</a:t>
            </a:r>
          </a:p>
          <a:p>
            <a:pPr marL="800100" lvl="1" indent="-342900">
              <a:lnSpc>
                <a:spcPct val="140000"/>
              </a:lnSpc>
              <a:buAutoNum type="arabicPeriod"/>
            </a:pPr>
            <a:r>
              <a:rPr lang="ko-KR" altLang="en-US" dirty="0" smtClean="0"/>
              <a:t>각각의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(R, G, B</a:t>
            </a:r>
            <a:r>
              <a:rPr lang="ko-KR" altLang="en-US" dirty="0" smtClean="0"/>
              <a:t>축</a:t>
            </a:r>
            <a:r>
              <a:rPr lang="en-US" altLang="ko-KR" dirty="0" smtClean="0"/>
              <a:t>)</a:t>
            </a:r>
            <a:r>
              <a:rPr lang="ko-KR" altLang="en-US" dirty="0" smtClean="0"/>
              <a:t> 산포도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산점도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그리고</a:t>
            </a:r>
            <a:r>
              <a:rPr lang="en-US" altLang="ko-KR" dirty="0" smtClean="0"/>
              <a:t>,</a:t>
            </a:r>
          </a:p>
          <a:p>
            <a:pPr marL="800100" lvl="1" indent="-342900">
              <a:lnSpc>
                <a:spcPct val="140000"/>
              </a:lnSpc>
              <a:buAutoNum type="arabicPeriod"/>
            </a:pPr>
            <a:r>
              <a:rPr lang="ko-KR" altLang="en-US" dirty="0" smtClean="0"/>
              <a:t>관찰을 통해 어떤 방법으로 패턴인식을 하면 좋을지 제안해 보시오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40000"/>
              </a:lnSpc>
            </a:pPr>
            <a:r>
              <a:rPr lang="ko-KR" altLang="en-US" dirty="0" smtClean="0"/>
              <a:t>상기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내용을 파워포인트로 작성하여 </a:t>
            </a:r>
            <a:endParaRPr lang="en-US" altLang="ko-KR" dirty="0" smtClean="0"/>
          </a:p>
          <a:p>
            <a:pPr marL="342900" indent="-342900">
              <a:lnSpc>
                <a:spcPct val="14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r>
              <a:rPr lang="ko-KR" altLang="en-US" dirty="0" smtClean="0">
                <a:solidFill>
                  <a:srgbClr val="FF0000"/>
                </a:solidFill>
              </a:rPr>
              <a:t>월 </a:t>
            </a:r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r>
              <a:rPr lang="ko-KR" altLang="en-US" dirty="0" smtClean="0">
                <a:solidFill>
                  <a:srgbClr val="FF0000"/>
                </a:solidFill>
              </a:rPr>
              <a:t>일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토요일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</a:rPr>
              <a:t>까지 </a:t>
            </a:r>
            <a:r>
              <a:rPr lang="en-US" altLang="ko-KR" dirty="0" err="1" smtClean="0">
                <a:solidFill>
                  <a:srgbClr val="FF0000"/>
                </a:solidFill>
              </a:rPr>
              <a:t>icampus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패턴인식론의 </a:t>
            </a: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과제 및 보고서 게시판</a:t>
            </a:r>
            <a:r>
              <a:rPr lang="en-US" altLang="ko-KR" dirty="0" smtClean="0">
                <a:solidFill>
                  <a:srgbClr val="FF0000"/>
                </a:solidFill>
              </a:rPr>
              <a:t>”</a:t>
            </a:r>
            <a:r>
              <a:rPr lang="ko-KR" altLang="en-US" dirty="0" smtClean="0">
                <a:solidFill>
                  <a:srgbClr val="FF0000"/>
                </a:solidFill>
              </a:rPr>
              <a:t>에 게시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4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용량이 커서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게시가 안되면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전환하여 게시 후 첨부가 잘 되었는지 확인함</a:t>
            </a:r>
            <a:r>
              <a:rPr lang="en-US" altLang="ko-KR" dirty="0" smtClean="0"/>
              <a:t>)</a:t>
            </a:r>
          </a:p>
          <a:p>
            <a:pPr marL="342900" indent="-342900">
              <a:lnSpc>
                <a:spcPct val="14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파일명은 </a:t>
            </a: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과제 </a:t>
            </a:r>
            <a:r>
              <a:rPr lang="en-US" altLang="ko-KR" dirty="0" smtClean="0">
                <a:solidFill>
                  <a:srgbClr val="FF0000"/>
                </a:solidFill>
              </a:rPr>
              <a:t>1 – </a:t>
            </a:r>
            <a:r>
              <a:rPr lang="ko-KR" altLang="en-US" dirty="0" smtClean="0">
                <a:solidFill>
                  <a:srgbClr val="FF0000"/>
                </a:solidFill>
              </a:rPr>
              <a:t>학번</a:t>
            </a:r>
            <a:r>
              <a:rPr lang="en-US" altLang="ko-KR" dirty="0" smtClean="0">
                <a:solidFill>
                  <a:srgbClr val="FF0000"/>
                </a:solidFill>
              </a:rPr>
              <a:t>-</a:t>
            </a:r>
            <a:r>
              <a:rPr lang="ko-KR" altLang="en-US" dirty="0" smtClean="0">
                <a:solidFill>
                  <a:srgbClr val="FF0000"/>
                </a:solidFill>
              </a:rPr>
              <a:t>성명</a:t>
            </a:r>
            <a:r>
              <a:rPr lang="en-US" altLang="ko-KR" dirty="0" smtClean="0">
                <a:solidFill>
                  <a:srgbClr val="FF0000"/>
                </a:solidFill>
              </a:rPr>
              <a:t>”</a:t>
            </a:r>
            <a:r>
              <a:rPr lang="ko-KR" altLang="en-US" dirty="0" smtClean="0"/>
              <a:t>으로 하고</a:t>
            </a:r>
            <a:r>
              <a:rPr lang="en-US" altLang="ko-KR" dirty="0" smtClean="0"/>
              <a:t>,</a:t>
            </a:r>
          </a:p>
          <a:p>
            <a:pPr marL="342900" indent="-342900">
              <a:lnSpc>
                <a:spcPct val="140000"/>
              </a:lnSpc>
            </a:pPr>
            <a:r>
              <a:rPr lang="ko-KR" altLang="en-US" dirty="0" smtClean="0"/>
              <a:t>첫 페이지에 </a:t>
            </a:r>
            <a:r>
              <a:rPr lang="ko-KR" altLang="en-US" dirty="0" err="1" smtClean="0"/>
              <a:t>과제명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학번 작성함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40000"/>
              </a:lnSpc>
            </a:pPr>
            <a:r>
              <a:rPr lang="en-US" altLang="ko-KR" dirty="0" smtClean="0"/>
              <a:t>* </a:t>
            </a:r>
            <a:r>
              <a:rPr lang="ko-KR" altLang="en-US" dirty="0" smtClean="0"/>
              <a:t>추후 발표 예정임</a:t>
            </a:r>
            <a:endParaRPr lang="en-US" altLang="ko-KR" dirty="0" smtClean="0"/>
          </a:p>
          <a:p>
            <a:pPr marL="342900" indent="-342900">
              <a:lnSpc>
                <a:spcPct val="140000"/>
              </a:lnSpc>
            </a:pPr>
            <a:endParaRPr lang="en-US" altLang="ko-KR" dirty="0" smtClean="0"/>
          </a:p>
          <a:p>
            <a:pPr>
              <a:lnSpc>
                <a:spcPct val="14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ko-KR" sz="4400" dirty="0" smtClean="0"/>
              <a:t>To each R,G,B channel of image</a:t>
            </a:r>
            <a:br>
              <a:rPr lang="en-US" altLang="ko-KR" sz="4400" dirty="0" smtClean="0"/>
            </a:br>
            <a:r>
              <a:rPr lang="en-US" altLang="ko-KR" sz="4400" dirty="0" smtClean="0"/>
              <a:t>	</a:t>
            </a:r>
            <a:r>
              <a:rPr lang="en-US" altLang="ko-KR" sz="3600" dirty="0" smtClean="0"/>
              <a:t>1. Histogram</a:t>
            </a:r>
            <a:br>
              <a:rPr lang="en-US" altLang="ko-KR" sz="3600" dirty="0" smtClean="0"/>
            </a:br>
            <a:r>
              <a:rPr lang="en-US" altLang="ko-KR" sz="3600" dirty="0" smtClean="0"/>
              <a:t>	2. </a:t>
            </a:r>
            <a:r>
              <a:rPr lang="en-US" altLang="ko-KR" sz="3600" dirty="0" smtClean="0"/>
              <a:t>Normalized </a:t>
            </a:r>
            <a:r>
              <a:rPr lang="en-US" altLang="ko-KR" sz="3600" dirty="0" smtClean="0"/>
              <a:t>histogram </a:t>
            </a:r>
            <a:br>
              <a:rPr lang="en-US" altLang="ko-KR" sz="3600" dirty="0" smtClean="0"/>
            </a:br>
            <a:r>
              <a:rPr lang="en-US" altLang="ko-KR" sz="3600" dirty="0" smtClean="0"/>
              <a:t>	3. 3d scatter (dispersion plot )</a:t>
            </a:r>
            <a:endParaRPr lang="ko-KR" altLang="en-US" sz="3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Assignment from (1~2) to (4~5)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33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43" y="866547"/>
            <a:ext cx="3155240" cy="15423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529"/>
            <a:ext cx="3740727" cy="24938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120" y="568445"/>
            <a:ext cx="2813400" cy="1875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20" y="533229"/>
            <a:ext cx="2813400" cy="187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533229"/>
            <a:ext cx="2813400" cy="1875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120" y="2474996"/>
            <a:ext cx="2813400" cy="1875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20" y="2457388"/>
            <a:ext cx="2813400" cy="187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2427000"/>
            <a:ext cx="2813400" cy="1875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120" y="4381547"/>
            <a:ext cx="2813400" cy="187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20" y="4346331"/>
            <a:ext cx="2813400" cy="1875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4381547"/>
            <a:ext cx="2813400" cy="1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3" y="996679"/>
            <a:ext cx="3158177" cy="1562930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" y="3312549"/>
            <a:ext cx="3400661" cy="2267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00" y="604398"/>
            <a:ext cx="2813400" cy="1875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00" y="2595234"/>
            <a:ext cx="2813400" cy="1875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00" y="4470834"/>
            <a:ext cx="2813400" cy="1875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00" y="604398"/>
            <a:ext cx="2813400" cy="1875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00" y="2595234"/>
            <a:ext cx="2813400" cy="187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00" y="4561013"/>
            <a:ext cx="2813400" cy="187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629455"/>
            <a:ext cx="2813400" cy="1875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2595234"/>
            <a:ext cx="2813400" cy="1875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4470834"/>
            <a:ext cx="2813400" cy="1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" y="796095"/>
            <a:ext cx="3619418" cy="17289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" y="3198184"/>
            <a:ext cx="4114800" cy="2743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68" y="629906"/>
            <a:ext cx="2813400" cy="1875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13" y="2500507"/>
            <a:ext cx="2813400" cy="1875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13" y="4386105"/>
            <a:ext cx="2813400" cy="1875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84" y="649414"/>
            <a:ext cx="2813400" cy="1875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94" y="2505506"/>
            <a:ext cx="2813400" cy="1875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13" y="4376107"/>
            <a:ext cx="2813400" cy="1875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629906"/>
            <a:ext cx="2813400" cy="1875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2525014"/>
            <a:ext cx="2813400" cy="187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4361598"/>
            <a:ext cx="2813400" cy="1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2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35" y="859684"/>
            <a:ext cx="3302132" cy="1604061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6" y="3017960"/>
            <a:ext cx="3400661" cy="2267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34" y="825758"/>
            <a:ext cx="2813400" cy="1875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15" y="2734961"/>
            <a:ext cx="2813400" cy="1875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34" y="4644164"/>
            <a:ext cx="2813400" cy="1875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80" y="792155"/>
            <a:ext cx="2813400" cy="187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80" y="2766691"/>
            <a:ext cx="2813400" cy="1875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52" y="4610561"/>
            <a:ext cx="2813400" cy="187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825758"/>
            <a:ext cx="2813400" cy="1875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2719540"/>
            <a:ext cx="2813400" cy="1875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4642291"/>
            <a:ext cx="2813400" cy="1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9" y="770830"/>
            <a:ext cx="3154172" cy="14315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76" y="2420486"/>
            <a:ext cx="2810464" cy="18736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8" y="4338565"/>
            <a:ext cx="2810464" cy="18736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00" y="674060"/>
            <a:ext cx="2813400" cy="1875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00" y="2743200"/>
            <a:ext cx="2813400" cy="1875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19" y="4673247"/>
            <a:ext cx="2813400" cy="1875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00" y="674060"/>
            <a:ext cx="2813400" cy="1875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00" y="2743200"/>
            <a:ext cx="2813400" cy="1875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94" y="4618800"/>
            <a:ext cx="2813400" cy="1875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770830"/>
            <a:ext cx="2813400" cy="1875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2743200"/>
            <a:ext cx="2813400" cy="18756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4673247"/>
            <a:ext cx="2813400" cy="1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8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1" y="1745835"/>
            <a:ext cx="3148831" cy="139680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1" y="3621435"/>
            <a:ext cx="3091510" cy="2061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75" y="794462"/>
            <a:ext cx="2813400" cy="187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75" y="2843533"/>
            <a:ext cx="2813400" cy="187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74" y="4858815"/>
            <a:ext cx="2813400" cy="1875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78" y="817433"/>
            <a:ext cx="2813400" cy="187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36" y="2843533"/>
            <a:ext cx="2813400" cy="1875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36" y="4858815"/>
            <a:ext cx="2813400" cy="187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817433"/>
            <a:ext cx="2813400" cy="1875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2843533"/>
            <a:ext cx="2813400" cy="1875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00" y="4869633"/>
            <a:ext cx="2813400" cy="1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362</Words>
  <Application>Microsoft Office PowerPoint</Application>
  <PresentationFormat>와이드스크린</PresentationFormat>
  <Paragraphs>67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Pattern recognition Assignment01 </vt:lpstr>
      <vt:lpstr>Assignment 01 </vt:lpstr>
      <vt:lpstr>To each R,G,B channel of image  1. Histogram  2. Normalized histogram   3. 3d scatter (dispersion plot 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To each R,G,B channel of image  1. Mean  2. Variance</vt:lpstr>
      <vt:lpstr>Mean and Variance</vt:lpstr>
      <vt:lpstr>관찰을 통해 어떤 방법으로 패턴인식을 하면 좋을지 제안해 보시오.</vt:lpstr>
      <vt:lpstr>Assignment 06</vt:lpstr>
      <vt:lpstr>분리된 8장의 지폐 사진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recognition Assignment01</dc:title>
  <dc:creator>Windows 사용자</dc:creator>
  <cp:lastModifiedBy>Windows 사용자</cp:lastModifiedBy>
  <cp:revision>26</cp:revision>
  <dcterms:created xsi:type="dcterms:W3CDTF">2017-09-05T10:13:15Z</dcterms:created>
  <dcterms:modified xsi:type="dcterms:W3CDTF">2017-09-08T13:48:50Z</dcterms:modified>
</cp:coreProperties>
</file>